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4" r:id="rId6"/>
    <p:sldId id="265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 Gilles Allain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- 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OËL……"/>
          <p:cNvSpPr txBox="1">
            <a:spLocks noGrp="1"/>
          </p:cNvSpPr>
          <p:nvPr>
            <p:ph type="ctrTitle"/>
          </p:nvPr>
        </p:nvSpPr>
        <p:spPr>
          <a:xfrm>
            <a:off x="927100" y="2882900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>
              <a:defRPr sz="5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NOËL…</a:t>
            </a:r>
          </a:p>
          <a:p>
            <a:pPr>
              <a:defRPr sz="5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GRAND DÉRANGEMENT 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16847"/>
              </a:schemeClr>
            </a:gs>
            <a:gs pos="100000">
              <a:schemeClr val="accent1">
                <a:lumOff val="-13575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atthieu 1:1-17…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9023946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2200" b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Matthieu 1:1-17</a:t>
            </a:r>
          </a:p>
          <a:p>
            <a:pPr algn="l" defTabSz="457200">
              <a:defRPr sz="2200" b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defTabSz="457200">
              <a:defRPr sz="2200" b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Généalogie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-Christ,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David,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d’Abraham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 defTabSz="457200">
              <a:defRPr sz="2200" b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Abraham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Isaac; Isaac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Jacob; Jacob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Juda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frères;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Juda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Thamar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Pérets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Zara;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Pérets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Esrom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Esrom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Aram;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Aram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Aminadab; Aminadab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Naasson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Naasson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Salmon;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Salmon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Boaz de Rahab; Boaz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Obed de Ruth;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Obed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Isaï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Isaï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David. Le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roi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Salomon de la femme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d’Urie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Salomon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Roboam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Roboam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Asa;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Asa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Josaphat; Josaphat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Joram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Joram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Ozias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Ozias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Joatham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Joatham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Achaz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Achaz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Ezéchias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Ezéchias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Manassé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Manassé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Amon; Amon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Josias;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16847"/>
              </a:schemeClr>
            </a:gs>
            <a:gs pos="100000">
              <a:schemeClr val="accent1">
                <a:lumOff val="-13575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1 Josias engendra Jéconias et ses frères, au temps de la déportation à Babylone.…"/>
          <p:cNvSpPr txBox="1">
            <a:spLocks noGrp="1"/>
          </p:cNvSpPr>
          <p:nvPr>
            <p:ph type="title"/>
          </p:nvPr>
        </p:nvSpPr>
        <p:spPr>
          <a:xfrm>
            <a:off x="952500" y="823962"/>
            <a:ext cx="11099800" cy="7328198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Josias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Jéconias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frères, au temps de la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déportation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Babylone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Après la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déportation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Babylone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Jéconias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Salathiel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Salathiel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Zorobabel;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Zorobabel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Abiud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Abiud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Eliakim; Eliakim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Azor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Azor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Sadok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Sadok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Achim; Achim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Eliud;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Eliud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Eléazar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Eléazar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Matthan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Matthan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Jacob;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Jacob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engendra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Joseph,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l’époux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Marie,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laquelle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né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qui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appelé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Christ.</a:t>
            </a:r>
          </a:p>
          <a:p>
            <a:pPr algn="l" defTabSz="457200">
              <a:defRPr sz="2200" b="1" i="1">
                <a:solidFill>
                  <a:schemeClr val="accent4">
                    <a:hueOff val="366961"/>
                    <a:satOff val="4172"/>
                    <a:lumOff val="11129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Il y 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donc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tout quatorze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générations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depuis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Abraham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jusqu’à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David, quatorze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générations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depuis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jusqu’à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déportation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Babylone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 quatorze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générations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depuis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déportation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Babylone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jusqu’au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Christ.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énérations…"/>
          <p:cNvSpPr txBox="1">
            <a:spLocks noGrp="1"/>
          </p:cNvSpPr>
          <p:nvPr>
            <p:ph type="body" idx="1"/>
          </p:nvPr>
        </p:nvSpPr>
        <p:spPr>
          <a:xfrm>
            <a:off x="1270000" y="1574800"/>
            <a:ext cx="11099800" cy="6286500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/>
          <a:lstStyle/>
          <a:p>
            <a:pPr>
              <a:defRPr b="1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Générations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 b="1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Paysans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rois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 b="1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Personnages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oubliés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 b="1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Universalisme…"/>
          <p:cNvSpPr txBox="1">
            <a:spLocks noGrp="1"/>
          </p:cNvSpPr>
          <p:nvPr>
            <p:ph type="body" idx="1"/>
          </p:nvPr>
        </p:nvSpPr>
        <p:spPr>
          <a:xfrm>
            <a:off x="2812242" y="3308465"/>
            <a:ext cx="6273569" cy="2211186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/>
          <a:lstStyle/>
          <a:p>
            <a:pPr>
              <a:defRPr b="1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Universalisme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 b="1">
                <a:solidFill>
                  <a:schemeClr val="accent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Responsabilité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NOËL……"/>
          <p:cNvSpPr txBox="1">
            <a:spLocks noGrp="1"/>
          </p:cNvSpPr>
          <p:nvPr>
            <p:ph type="ctrTitle"/>
          </p:nvPr>
        </p:nvSpPr>
        <p:spPr>
          <a:xfrm>
            <a:off x="749300" y="3454400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 defTabSz="297941">
              <a:defRPr sz="433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43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NOËL…</a:t>
            </a:r>
          </a:p>
          <a:p>
            <a:pPr defTabSz="297941">
              <a:defRPr sz="4437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GRAND </a:t>
            </a:r>
          </a:p>
          <a:p>
            <a:pPr defTabSz="297941">
              <a:defRPr sz="4437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DÉRANGEMENT !…</a:t>
            </a:r>
          </a:p>
          <a:p>
            <a:pPr defTabSz="297941">
              <a:defRPr sz="408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Herculanum"/>
                <a:ea typeface="Herculanum"/>
                <a:cs typeface="Herculanum"/>
                <a:sym typeface="Herculanum"/>
              </a:defRPr>
            </a:pP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defTabSz="297941">
              <a:defRPr sz="2652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suivre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Chalkduster</vt:lpstr>
      <vt:lpstr>Helvetica Light</vt:lpstr>
      <vt:lpstr>Helvetica Neue</vt:lpstr>
      <vt:lpstr>Helvetica Neue Light</vt:lpstr>
      <vt:lpstr>Helvetica Neue Medium</vt:lpstr>
      <vt:lpstr>Helvetica Neue Thin</vt:lpstr>
      <vt:lpstr>Herculanum</vt:lpstr>
      <vt:lpstr>Verdana</vt:lpstr>
      <vt:lpstr>White</vt:lpstr>
      <vt:lpstr>NOËL… LE GRAND DÉRANGEMENT !</vt:lpstr>
      <vt:lpstr>Matthieu 1:1-17  Généalogie de Jésus-Christ, fils de David, fils d’Abraham.  2 Abraham engendra Isaac; Isaac engendra Jacob; Jacob engendra Juda et ses frères; 3 Juda engendra de Thamar Pérets et Zara; Pérets engendra Esrom; Esrom engendra Aram; 4 Aram engendra Aminadab; Aminadab engendra Naasson; Naasson engendra Salmon; 5 Salmon engendra Boaz de Rahab; Boaz engendra Obed de Ruth; 6 Obed engendra Isaï; Isaï engendra David. Le roi David engendra Salomon de la femme d’Urie; 7 Salomon engendra Roboam; Roboam engendra Abia; Abia engendra Asa; 8 Asa engendra Josaphat; Josaphat engendra Joram; Joram engendra Ozias; 9 Ozias engendra Joatham; Joatham engendra Achaz; Achaz engendra Ezéchias; 10 Ezéchias engendra Manassé; Manassé engendra Amon; Amon engendra Josias;</vt:lpstr>
      <vt:lpstr>11 Josias engendra Jéconias et ses frères, au temps de la déportation à Babylone. 12 Après la déportation à Babylone, Jéconias engendra Salathiel; Salathiel engendra Zorobabel; 13 Zorobabel engendra Abiud; Abiud engendra Eliakim; Eliakim engendra Azor; 14 Azor engendra Sadok; Sadok engendra Achim; Achim engendra Eliud; 15 Eliud engendra Eléazar; Eléazar engendra Matthan; Matthan engendra Jacob; 16 Jacob engendra Joseph, l’époux de Marie, de laquelle est né Jésus, qui est appelé Christ. 17 Il y a donc en tout quatorze générations depuis Abraham jusqu’à David, quatorze générations depuis David jusqu’à la déportation à Babylone, et quatorze générations depuis la déportation à Babylone jusqu’au Christ.</vt:lpstr>
      <vt:lpstr>PowerPoint Presentation</vt:lpstr>
      <vt:lpstr>PowerPoint Presentation</vt:lpstr>
      <vt:lpstr> NOËL… LE GRAND      DÉRANGEMENT !…  …À suivre…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NOËL… LE GRAND DÉRANGEMENT !</dc:title>
  <cp:lastModifiedBy>Jérémie Bédard</cp:lastModifiedBy>
  <cp:revision>2</cp:revision>
  <dcterms:modified xsi:type="dcterms:W3CDTF">2019-11-29T15:02:08Z</dcterms:modified>
</cp:coreProperties>
</file>